
<file path=[Content_Types].xml><?xml version="1.0" encoding="utf-8"?>
<Types xmlns="http://schemas.openxmlformats.org/package/2006/content-types"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118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10802"/>
            <a:ext cx="7772400" cy="1470025"/>
          </a:xfrm>
        </p:spPr>
        <p:txBody>
          <a:bodyPr/>
          <a:lstStyle/>
          <a:p>
            <a:r>
              <a:rPr dirty="0"/>
              <a:t>Vietnam – Hidden Charm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934564"/>
            <a:ext cx="6400800" cy="1752600"/>
          </a:xfrm>
        </p:spPr>
        <p:txBody>
          <a:bodyPr/>
          <a:lstStyle/>
          <a:p>
            <a:r>
              <a:rPr dirty="0" err="1"/>
              <a:t>Giới</a:t>
            </a:r>
            <a:r>
              <a:rPr dirty="0"/>
              <a:t> </a:t>
            </a:r>
            <a:r>
              <a:rPr dirty="0" err="1"/>
              <a:t>thiệu</a:t>
            </a:r>
            <a:r>
              <a:rPr dirty="0"/>
              <a:t> du </a:t>
            </a:r>
            <a:r>
              <a:rPr dirty="0" err="1"/>
              <a:t>lịch</a:t>
            </a:r>
            <a:r>
              <a:rPr dirty="0"/>
              <a:t> Việt Nam</a:t>
            </a:r>
          </a:p>
        </p:txBody>
      </p:sp>
      <p:pic>
        <p:nvPicPr>
          <p:cNvPr id="1026" name="Picture 2" descr="Tích cực lan tỏa hình ảnh du lịch Việt Nam ra thế giới">
            <a:extLst>
              <a:ext uri="{FF2B5EF4-FFF2-40B4-BE49-F238E27FC236}">
                <a16:creationId xmlns:a16="http://schemas.microsoft.com/office/drawing/2014/main" id="{F778A79F-C012-0F8A-1ADB-B9E74589C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697707"/>
            <a:ext cx="5715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nhac_nen_cho_bai_giang_elearning-www_tiengdong_com">
            <a:hlinkClick r:id="" action="ppaction://media"/>
            <a:extLst>
              <a:ext uri="{FF2B5EF4-FFF2-40B4-BE49-F238E27FC236}">
                <a16:creationId xmlns:a16="http://schemas.microsoft.com/office/drawing/2014/main" id="{4B50EE72-B11E-558D-D53F-435E83CB8B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59319" y="-640306"/>
            <a:ext cx="304800" cy="30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9091" numSld="999" showWhenStopped="0">
                <p:cTn id="2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Giới</a:t>
            </a:r>
            <a:r>
              <a:rPr dirty="0"/>
              <a:t> </a:t>
            </a:r>
            <a:r>
              <a:rPr dirty="0" err="1"/>
              <a:t>thiệu</a:t>
            </a:r>
            <a:r>
              <a:rPr dirty="0"/>
              <a:t> </a:t>
            </a:r>
            <a:r>
              <a:rPr dirty="0" err="1"/>
              <a:t>chung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- Thiên </a:t>
            </a:r>
            <a:r>
              <a:rPr dirty="0" err="1"/>
              <a:t>nhiên</a:t>
            </a:r>
            <a:r>
              <a:rPr dirty="0"/>
              <a:t> </a:t>
            </a:r>
            <a:r>
              <a:rPr dirty="0" err="1"/>
              <a:t>đa</a:t>
            </a:r>
            <a:r>
              <a:rPr dirty="0"/>
              <a:t> </a:t>
            </a:r>
            <a:r>
              <a:rPr dirty="0" err="1"/>
              <a:t>dạng</a:t>
            </a:r>
            <a:r>
              <a:rPr dirty="0"/>
              <a:t>, </a:t>
            </a:r>
            <a:r>
              <a:rPr dirty="0" err="1"/>
              <a:t>văn</a:t>
            </a:r>
            <a:r>
              <a:rPr dirty="0"/>
              <a:t> </a:t>
            </a:r>
            <a:r>
              <a:rPr dirty="0" err="1"/>
              <a:t>hóa</a:t>
            </a:r>
            <a:r>
              <a:rPr dirty="0"/>
              <a:t> </a:t>
            </a:r>
            <a:r>
              <a:rPr dirty="0" err="1"/>
              <a:t>phong</a:t>
            </a:r>
            <a:r>
              <a:rPr dirty="0"/>
              <a:t> </a:t>
            </a:r>
            <a:r>
              <a:rPr dirty="0" err="1"/>
              <a:t>phú</a:t>
            </a:r>
            <a:endParaRPr dirty="0"/>
          </a:p>
          <a:p>
            <a:r>
              <a:rPr dirty="0"/>
              <a:t>- </a:t>
            </a:r>
            <a:r>
              <a:rPr dirty="0" err="1"/>
              <a:t>Ẩm</a:t>
            </a:r>
            <a:r>
              <a:rPr dirty="0"/>
              <a:t> </a:t>
            </a:r>
            <a:r>
              <a:rPr dirty="0" err="1"/>
              <a:t>thực</a:t>
            </a:r>
            <a:r>
              <a:rPr dirty="0"/>
              <a:t> </a:t>
            </a:r>
            <a:r>
              <a:rPr dirty="0" err="1"/>
              <a:t>hấp</a:t>
            </a:r>
            <a:r>
              <a:rPr dirty="0"/>
              <a:t> </a:t>
            </a:r>
            <a:r>
              <a:rPr dirty="0" err="1"/>
              <a:t>dẫn</a:t>
            </a:r>
            <a:endParaRPr dirty="0"/>
          </a:p>
          <a:p>
            <a:r>
              <a:rPr dirty="0"/>
              <a:t>- Slogan: “Vietnam – Timeless Charm”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Vịnh</a:t>
            </a:r>
            <a:r>
              <a:rPr dirty="0"/>
              <a:t> </a:t>
            </a:r>
            <a:r>
              <a:rPr dirty="0" err="1"/>
              <a:t>Hạ</a:t>
            </a:r>
            <a:r>
              <a:rPr dirty="0"/>
              <a:t> Long (Quảng Ninh)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err="1"/>
              <a:t>Kỳ</a:t>
            </a:r>
            <a:r>
              <a:rPr dirty="0"/>
              <a:t> </a:t>
            </a:r>
            <a:r>
              <a:rPr dirty="0" err="1"/>
              <a:t>quan</a:t>
            </a:r>
            <a:r>
              <a:rPr dirty="0"/>
              <a:t> </a:t>
            </a:r>
            <a:r>
              <a:rPr dirty="0" err="1"/>
              <a:t>thiên</a:t>
            </a:r>
            <a:r>
              <a:rPr dirty="0"/>
              <a:t> </a:t>
            </a:r>
            <a:r>
              <a:rPr dirty="0" err="1"/>
              <a:t>nhiên</a:t>
            </a:r>
            <a:r>
              <a:rPr dirty="0"/>
              <a:t> </a:t>
            </a:r>
            <a:r>
              <a:rPr dirty="0" err="1"/>
              <a:t>thế</a:t>
            </a:r>
            <a:r>
              <a:rPr dirty="0"/>
              <a:t> </a:t>
            </a:r>
            <a:r>
              <a:rPr dirty="0" err="1"/>
              <a:t>giới</a:t>
            </a:r>
            <a:r>
              <a:rPr dirty="0"/>
              <a:t> </a:t>
            </a:r>
            <a:r>
              <a:rPr dirty="0" err="1"/>
              <a:t>được</a:t>
            </a:r>
            <a:r>
              <a:rPr dirty="0"/>
              <a:t> UNESCO </a:t>
            </a:r>
            <a:r>
              <a:rPr dirty="0" err="1"/>
              <a:t>công</a:t>
            </a:r>
            <a:r>
              <a:rPr dirty="0"/>
              <a:t> </a:t>
            </a:r>
            <a:r>
              <a:rPr dirty="0" err="1"/>
              <a:t>nhận</a:t>
            </a:r>
            <a:r>
              <a:rPr dirty="0"/>
              <a:t>.</a:t>
            </a:r>
          </a:p>
          <a:p>
            <a:r>
              <a:rPr dirty="0" err="1"/>
              <a:t>Nổi</a:t>
            </a:r>
            <a:r>
              <a:rPr dirty="0"/>
              <a:t> </a:t>
            </a:r>
            <a:r>
              <a:rPr dirty="0" err="1"/>
              <a:t>bật</a:t>
            </a:r>
            <a:r>
              <a:rPr dirty="0"/>
              <a:t> </a:t>
            </a:r>
            <a:r>
              <a:rPr dirty="0" err="1"/>
              <a:t>với</a:t>
            </a:r>
            <a:r>
              <a:rPr dirty="0"/>
              <a:t> </a:t>
            </a:r>
            <a:r>
              <a:rPr dirty="0" err="1"/>
              <a:t>hàng</a:t>
            </a:r>
            <a:r>
              <a:rPr dirty="0"/>
              <a:t> </a:t>
            </a:r>
            <a:r>
              <a:rPr dirty="0" err="1"/>
              <a:t>nghìn</a:t>
            </a:r>
            <a:r>
              <a:rPr dirty="0"/>
              <a:t> </a:t>
            </a:r>
            <a:r>
              <a:rPr dirty="0" err="1"/>
              <a:t>hòn</a:t>
            </a:r>
            <a:r>
              <a:rPr dirty="0"/>
              <a:t> </a:t>
            </a:r>
            <a:r>
              <a:rPr dirty="0" err="1"/>
              <a:t>đảo</a:t>
            </a:r>
            <a:r>
              <a:rPr dirty="0"/>
              <a:t> </a:t>
            </a:r>
            <a:r>
              <a:rPr dirty="0" err="1"/>
              <a:t>đá</a:t>
            </a:r>
            <a:r>
              <a:rPr dirty="0"/>
              <a:t> </a:t>
            </a:r>
            <a:r>
              <a:rPr dirty="0" err="1"/>
              <a:t>vôi</a:t>
            </a:r>
            <a:r>
              <a:rPr dirty="0"/>
              <a:t>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F8A305D-615E-F535-1B79-ADF7D4339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618" y="3341867"/>
            <a:ext cx="5704764" cy="3296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Phố</a:t>
            </a:r>
            <a:r>
              <a:rPr dirty="0"/>
              <a:t> </a:t>
            </a:r>
            <a:r>
              <a:rPr dirty="0" err="1"/>
              <a:t>cổ</a:t>
            </a:r>
            <a:r>
              <a:rPr dirty="0"/>
              <a:t> </a:t>
            </a:r>
            <a:r>
              <a:rPr dirty="0" err="1"/>
              <a:t>Hội</a:t>
            </a:r>
            <a:r>
              <a:rPr dirty="0"/>
              <a:t> An (Quảng Nam)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err="1"/>
              <a:t>Đèn</a:t>
            </a:r>
            <a:r>
              <a:rPr dirty="0"/>
              <a:t> </a:t>
            </a:r>
            <a:r>
              <a:rPr dirty="0" err="1"/>
              <a:t>lồng</a:t>
            </a:r>
            <a:r>
              <a:rPr dirty="0"/>
              <a:t> </a:t>
            </a:r>
            <a:r>
              <a:rPr dirty="0" err="1"/>
              <a:t>rực</a:t>
            </a:r>
            <a:r>
              <a:rPr dirty="0"/>
              <a:t> </a:t>
            </a:r>
            <a:r>
              <a:rPr dirty="0" err="1"/>
              <a:t>rỡ</a:t>
            </a:r>
            <a:r>
              <a:rPr dirty="0"/>
              <a:t>, </a:t>
            </a:r>
            <a:r>
              <a:rPr dirty="0" err="1"/>
              <a:t>kiến</a:t>
            </a:r>
            <a:r>
              <a:rPr dirty="0"/>
              <a:t> </a:t>
            </a:r>
            <a:r>
              <a:rPr dirty="0" err="1"/>
              <a:t>trúc</a:t>
            </a:r>
            <a:r>
              <a:rPr dirty="0"/>
              <a:t> </a:t>
            </a:r>
            <a:r>
              <a:rPr dirty="0" err="1"/>
              <a:t>cổ</a:t>
            </a:r>
            <a:r>
              <a:rPr dirty="0"/>
              <a:t> </a:t>
            </a:r>
            <a:r>
              <a:rPr dirty="0" err="1"/>
              <a:t>kính</a:t>
            </a:r>
            <a:r>
              <a:rPr dirty="0"/>
              <a:t>, </a:t>
            </a:r>
            <a:r>
              <a:rPr dirty="0" err="1"/>
              <a:t>được</a:t>
            </a:r>
            <a:r>
              <a:rPr dirty="0"/>
              <a:t> UNESCO </a:t>
            </a:r>
            <a:r>
              <a:rPr dirty="0" err="1"/>
              <a:t>công</a:t>
            </a:r>
            <a:r>
              <a:rPr dirty="0"/>
              <a:t> </a:t>
            </a:r>
            <a:r>
              <a:rPr dirty="0" err="1"/>
              <a:t>nhận</a:t>
            </a:r>
            <a:r>
              <a:rPr dirty="0"/>
              <a:t> </a:t>
            </a:r>
            <a:r>
              <a:rPr dirty="0" err="1"/>
              <a:t>là</a:t>
            </a:r>
            <a:r>
              <a:rPr dirty="0"/>
              <a:t> Di </a:t>
            </a:r>
            <a:r>
              <a:rPr dirty="0" err="1"/>
              <a:t>sản</a:t>
            </a:r>
            <a:r>
              <a:rPr dirty="0"/>
              <a:t> Văn </a:t>
            </a:r>
            <a:r>
              <a:rPr dirty="0" err="1"/>
              <a:t>hóa</a:t>
            </a:r>
            <a:r>
              <a:rPr dirty="0"/>
              <a:t> </a:t>
            </a:r>
            <a:r>
              <a:rPr dirty="0" err="1"/>
              <a:t>Thế</a:t>
            </a:r>
            <a:r>
              <a:rPr dirty="0"/>
              <a:t> </a:t>
            </a:r>
            <a:r>
              <a:rPr dirty="0" err="1"/>
              <a:t>giới</a:t>
            </a:r>
            <a:r>
              <a:rPr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82B093-16DA-E6DF-3697-81C430DE9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474" y="2800340"/>
            <a:ext cx="6453052" cy="3728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Sa Pa (</a:t>
            </a:r>
            <a:r>
              <a:rPr dirty="0" err="1"/>
              <a:t>Lào</a:t>
            </a:r>
            <a:r>
              <a:rPr dirty="0"/>
              <a:t> Cai)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err="1"/>
              <a:t>Nổi</a:t>
            </a:r>
            <a:r>
              <a:rPr dirty="0"/>
              <a:t> </a:t>
            </a:r>
            <a:r>
              <a:rPr dirty="0" err="1"/>
              <a:t>tiếng</a:t>
            </a:r>
            <a:r>
              <a:rPr dirty="0"/>
              <a:t> </a:t>
            </a:r>
            <a:r>
              <a:rPr dirty="0" err="1"/>
              <a:t>với</a:t>
            </a:r>
            <a:r>
              <a:rPr dirty="0"/>
              <a:t> </a:t>
            </a:r>
            <a:r>
              <a:rPr dirty="0" err="1"/>
              <a:t>Fansipan</a:t>
            </a:r>
            <a:r>
              <a:rPr dirty="0"/>
              <a:t> – </a:t>
            </a:r>
            <a:r>
              <a:rPr dirty="0" err="1"/>
              <a:t>nóc</a:t>
            </a:r>
            <a:r>
              <a:rPr dirty="0"/>
              <a:t> </a:t>
            </a:r>
            <a:r>
              <a:rPr dirty="0" err="1"/>
              <a:t>nhà</a:t>
            </a:r>
            <a:r>
              <a:rPr dirty="0"/>
              <a:t> Đông Dương </a:t>
            </a:r>
            <a:r>
              <a:rPr dirty="0" err="1"/>
              <a:t>và</a:t>
            </a:r>
            <a:r>
              <a:rPr dirty="0"/>
              <a:t> </a:t>
            </a:r>
            <a:r>
              <a:rPr dirty="0" err="1"/>
              <a:t>ruộng</a:t>
            </a:r>
            <a:r>
              <a:rPr dirty="0"/>
              <a:t> </a:t>
            </a:r>
            <a:r>
              <a:rPr dirty="0" err="1"/>
              <a:t>bậc</a:t>
            </a:r>
            <a:r>
              <a:rPr dirty="0"/>
              <a:t> thang </a:t>
            </a:r>
            <a:r>
              <a:rPr dirty="0" err="1"/>
              <a:t>hùng</a:t>
            </a:r>
            <a:r>
              <a:rPr dirty="0"/>
              <a:t> </a:t>
            </a:r>
            <a:r>
              <a:rPr dirty="0" err="1"/>
              <a:t>vĩ</a:t>
            </a:r>
            <a:r>
              <a:rPr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DAEC3-B0B8-652D-776D-6B2C950BC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348" y="2681453"/>
            <a:ext cx="6753303" cy="39019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TP. </a:t>
            </a:r>
            <a:r>
              <a:rPr dirty="0" err="1"/>
              <a:t>Hồ</a:t>
            </a:r>
            <a:r>
              <a:rPr dirty="0"/>
              <a:t> Chí Minh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Trung </a:t>
            </a:r>
            <a:r>
              <a:rPr dirty="0" err="1"/>
              <a:t>tâm</a:t>
            </a:r>
            <a:r>
              <a:rPr dirty="0"/>
              <a:t> </a:t>
            </a:r>
            <a:r>
              <a:rPr dirty="0" err="1"/>
              <a:t>kinh</a:t>
            </a:r>
            <a:r>
              <a:rPr dirty="0"/>
              <a:t> </a:t>
            </a:r>
            <a:r>
              <a:rPr dirty="0" err="1"/>
              <a:t>tế</a:t>
            </a:r>
            <a:r>
              <a:rPr dirty="0"/>
              <a:t> </a:t>
            </a:r>
            <a:r>
              <a:rPr dirty="0" err="1"/>
              <a:t>lớn</a:t>
            </a:r>
            <a:r>
              <a:rPr dirty="0"/>
              <a:t> </a:t>
            </a:r>
            <a:r>
              <a:rPr dirty="0" err="1"/>
              <a:t>nhất</a:t>
            </a:r>
            <a:r>
              <a:rPr dirty="0"/>
              <a:t> </a:t>
            </a:r>
            <a:r>
              <a:rPr dirty="0" err="1"/>
              <a:t>cả</a:t>
            </a:r>
            <a:r>
              <a:rPr dirty="0"/>
              <a:t> </a:t>
            </a:r>
            <a:r>
              <a:rPr dirty="0" err="1"/>
              <a:t>nước</a:t>
            </a:r>
            <a:r>
              <a:rPr dirty="0"/>
              <a:t>, </a:t>
            </a:r>
            <a:r>
              <a:rPr dirty="0" err="1"/>
              <a:t>năng</a:t>
            </a:r>
            <a:r>
              <a:rPr dirty="0"/>
              <a:t> </a:t>
            </a:r>
            <a:r>
              <a:rPr dirty="0" err="1"/>
              <a:t>động</a:t>
            </a:r>
            <a:r>
              <a:rPr dirty="0"/>
              <a:t> </a:t>
            </a:r>
            <a:r>
              <a:rPr dirty="0" err="1"/>
              <a:t>và</a:t>
            </a:r>
            <a:r>
              <a:rPr dirty="0"/>
              <a:t> </a:t>
            </a:r>
            <a:r>
              <a:rPr dirty="0" err="1"/>
              <a:t>hiện</a:t>
            </a:r>
            <a:r>
              <a:rPr dirty="0"/>
              <a:t> </a:t>
            </a:r>
            <a:r>
              <a:rPr dirty="0" err="1"/>
              <a:t>đại</a:t>
            </a:r>
            <a:r>
              <a:rPr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8723A0-7768-9B90-FE56-60E81544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710" y="2723472"/>
            <a:ext cx="6680579" cy="38598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4156"/>
            <a:ext cx="8229600" cy="1143000"/>
          </a:xfrm>
        </p:spPr>
        <p:txBody>
          <a:bodyPr/>
          <a:lstStyle/>
          <a:p>
            <a:r>
              <a:rPr dirty="0"/>
              <a:t>Welcome to Vietnam!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7156"/>
            <a:ext cx="8229600" cy="4749007"/>
          </a:xfrm>
        </p:spPr>
        <p:txBody>
          <a:bodyPr/>
          <a:lstStyle/>
          <a:p>
            <a:r>
              <a:rPr dirty="0" err="1"/>
              <a:t>Mời</a:t>
            </a:r>
            <a:r>
              <a:rPr dirty="0"/>
              <a:t> </a:t>
            </a:r>
            <a:r>
              <a:rPr dirty="0" err="1"/>
              <a:t>bạn</a:t>
            </a:r>
            <a:r>
              <a:rPr dirty="0"/>
              <a:t> </a:t>
            </a:r>
            <a:r>
              <a:rPr dirty="0" err="1"/>
              <a:t>khám</a:t>
            </a:r>
            <a:r>
              <a:rPr dirty="0"/>
              <a:t> </a:t>
            </a:r>
            <a:r>
              <a:rPr dirty="0" err="1"/>
              <a:t>phá</a:t>
            </a:r>
            <a:r>
              <a:rPr dirty="0"/>
              <a:t> </a:t>
            </a:r>
            <a:r>
              <a:rPr dirty="0" err="1"/>
              <a:t>vẻ</a:t>
            </a:r>
            <a:r>
              <a:rPr dirty="0"/>
              <a:t> </a:t>
            </a:r>
            <a:r>
              <a:rPr dirty="0" err="1"/>
              <a:t>đẹp</a:t>
            </a:r>
            <a:r>
              <a:rPr dirty="0"/>
              <a:t> Việt Nam.</a:t>
            </a:r>
            <a:endParaRPr lang="en-US" dirty="0"/>
          </a:p>
          <a:p>
            <a:endParaRPr lang="en-US" dirty="0"/>
          </a:p>
        </p:txBody>
      </p:sp>
      <p:pic>
        <p:nvPicPr>
          <p:cNvPr id="6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F43D4429-02BD-2CA1-8211-3E5397C9B4D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2799" y="2219466"/>
            <a:ext cx="7518402" cy="42291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096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150</Words>
  <Application>Microsoft Office PowerPoint</Application>
  <PresentationFormat>On-screen Show (4:3)</PresentationFormat>
  <Paragraphs>17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Vietnam – Hidden Charm</vt:lpstr>
      <vt:lpstr>Giới thiệu chung</vt:lpstr>
      <vt:lpstr>Vịnh Hạ Long (Quảng Ninh)</vt:lpstr>
      <vt:lpstr>Phố cổ Hội An (Quảng Nam)</vt:lpstr>
      <vt:lpstr>Sa Pa (Lào Cai)</vt:lpstr>
      <vt:lpstr>TP. Hồ Chí Minh</vt:lpstr>
      <vt:lpstr>Welcome to Vietnam!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Vietnam – Hidden Charm</dc:title>
  <dc:subject/>
  <dc:creator>Hữu Nhân</dc:creator>
  <cp:keywords/>
  <dc:description>generated using python-pptx</dc:description>
  <cp:lastModifiedBy>Cao Nguyên Nguyễn</cp:lastModifiedBy>
  <cp:revision>4</cp:revision>
  <dcterms:created xsi:type="dcterms:W3CDTF">2013-01-27T09:14:16Z</dcterms:created>
  <dcterms:modified xsi:type="dcterms:W3CDTF">2025-09-30T16:25:01Z</dcterms:modified>
  <cp:category/>
</cp:coreProperties>
</file>

<file path=docProps/thumbnail.jpeg>
</file>